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57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AD430-EF79-40AF-8CA7-F9B08C4AB4E8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7307A-71E8-486E-BED3-0AA0881AD7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930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3814192" cy="5784695"/>
          </a:xfrm>
          <a:noFill/>
          <a:ln w="15875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kumimoji="1" lang="ja-JP" altLang="en-US" sz="2000" i="1" dirty="0">
              <a:solidFill>
                <a:schemeClr val="bg1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66428" y="5854471"/>
            <a:ext cx="3560440" cy="622920"/>
          </a:xfrm>
        </p:spPr>
        <p:txBody>
          <a:bodyPr>
            <a:normAutofit/>
          </a:bodyPr>
          <a:lstStyle/>
          <a:p>
            <a:r>
              <a:rPr lang="ja-JP" altLang="en-US" sz="1400" dirty="0" smtClean="0">
                <a:solidFill>
                  <a:schemeClr val="tx1"/>
                </a:solidFill>
              </a:rPr>
              <a:t>演題発表内容に関連し、発表者らに開示すべき</a:t>
            </a:r>
            <a:r>
              <a:rPr lang="en-US" altLang="ja-JP" sz="1400" dirty="0" smtClean="0">
                <a:solidFill>
                  <a:schemeClr val="tx1"/>
                </a:solidFill>
              </a:rPr>
              <a:t>COI</a:t>
            </a:r>
            <a:r>
              <a:rPr lang="ja-JP" altLang="en-US" sz="1400" dirty="0" smtClean="0">
                <a:solidFill>
                  <a:schemeClr val="tx1"/>
                </a:solidFill>
              </a:rPr>
              <a:t>関係にある企業などはありません。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164289" y="11663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様式</a:t>
            </a:r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680942" y="764704"/>
            <a:ext cx="304147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808378" y="764704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4644008" y="620688"/>
            <a:ext cx="3814192" cy="5784695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2000" i="1" dirty="0">
              <a:solidFill>
                <a:schemeClr val="bg1"/>
              </a:solidFill>
            </a:endParaRPr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4770884" y="5445224"/>
            <a:ext cx="3560440" cy="9601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400" dirty="0">
                <a:solidFill>
                  <a:schemeClr val="tx1"/>
                </a:solidFill>
              </a:rPr>
              <a:t>演題発表内容に関連し、開示すべき</a:t>
            </a:r>
            <a:r>
              <a:rPr lang="en-US" altLang="ja-JP" sz="1400" dirty="0">
                <a:solidFill>
                  <a:schemeClr val="tx1"/>
                </a:solidFill>
              </a:rPr>
              <a:t>COI</a:t>
            </a:r>
            <a:r>
              <a:rPr lang="ja-JP" altLang="en-US" sz="1400" dirty="0">
                <a:solidFill>
                  <a:schemeClr val="tx1"/>
                </a:solidFill>
              </a:rPr>
              <a:t>関係にある企業</a:t>
            </a:r>
            <a:r>
              <a:rPr lang="ja-JP" altLang="en-US" sz="1400" dirty="0" smtClean="0">
                <a:solidFill>
                  <a:schemeClr val="tx1"/>
                </a:solidFill>
              </a:rPr>
              <a:t>など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講演料</a:t>
            </a:r>
            <a:r>
              <a:rPr lang="ja-JP" altLang="en-US" sz="1400" dirty="0">
                <a:solidFill>
                  <a:schemeClr val="tx1"/>
                </a:solidFill>
              </a:rPr>
              <a:t>：　</a:t>
            </a:r>
            <a:r>
              <a:rPr lang="en-US" altLang="ja-JP" sz="1400" dirty="0">
                <a:solidFill>
                  <a:schemeClr val="tx1"/>
                </a:solidFill>
              </a:rPr>
              <a:t>D</a:t>
            </a:r>
            <a:r>
              <a:rPr lang="ja-JP" altLang="en-US" sz="1400" dirty="0">
                <a:solidFill>
                  <a:schemeClr val="tx1"/>
                </a:solidFill>
              </a:rPr>
              <a:t>製薬・</a:t>
            </a:r>
            <a:r>
              <a:rPr lang="en-US" altLang="ja-JP" sz="1400" dirty="0">
                <a:solidFill>
                  <a:schemeClr val="tx1"/>
                </a:solidFill>
              </a:rPr>
              <a:t>E</a:t>
            </a:r>
            <a:r>
              <a:rPr lang="ja-JP" altLang="en-US" sz="1400" dirty="0">
                <a:solidFill>
                  <a:schemeClr val="tx1"/>
                </a:solidFill>
              </a:rPr>
              <a:t>製薬　　　　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ja-JP" altLang="en-US" sz="1400" dirty="0" smtClean="0">
                <a:solidFill>
                  <a:schemeClr val="tx1"/>
                </a:solidFill>
              </a:rPr>
              <a:t>　受託</a:t>
            </a:r>
            <a:r>
              <a:rPr lang="ja-JP" altLang="en-US" sz="1400" dirty="0">
                <a:solidFill>
                  <a:schemeClr val="tx1"/>
                </a:solidFill>
              </a:rPr>
              <a:t>研究・共同研究費：　</a:t>
            </a:r>
            <a:r>
              <a:rPr lang="en-US" altLang="ja-JP" sz="1400" dirty="0">
                <a:solidFill>
                  <a:schemeClr val="tx1"/>
                </a:solidFill>
              </a:rPr>
              <a:t>G</a:t>
            </a:r>
            <a:r>
              <a:rPr lang="ja-JP" altLang="en-US" sz="1400" dirty="0">
                <a:solidFill>
                  <a:schemeClr val="tx1"/>
                </a:solidFill>
              </a:rPr>
              <a:t>製薬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785398" y="764704"/>
            <a:ext cx="304147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7912834" y="764704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1202229" y="3462126"/>
            <a:ext cx="6639250" cy="1260140"/>
          </a:xfrm>
          <a:prstGeom prst="roundRect">
            <a:avLst/>
          </a:prstGeom>
          <a:solidFill>
            <a:schemeClr val="bg1">
              <a:alpha val="60000"/>
            </a:schemeClr>
          </a:solidFill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 smtClean="0">
                <a:solidFill>
                  <a:srgbClr val="FF0000"/>
                </a:solidFill>
              </a:rPr>
              <a:t>COI</a:t>
            </a:r>
            <a:r>
              <a:rPr lang="ja-JP" altLang="en-US" sz="2400" b="1" dirty="0">
                <a:solidFill>
                  <a:srgbClr val="FF0000"/>
                </a:solidFill>
              </a:rPr>
              <a:t>状況</a:t>
            </a:r>
            <a:r>
              <a:rPr kumimoji="1" lang="ja-JP" altLang="en-US" sz="2400" b="1" dirty="0" smtClean="0">
                <a:solidFill>
                  <a:srgbClr val="FF0000"/>
                </a:solidFill>
              </a:rPr>
              <a:t>についてポスター最下部に記載する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49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日本腎臓学会 COI　開示 筆頭発表者名：　○　○　○　○</dc:title>
  <dc:creator>PC04</dc:creator>
  <cp:lastModifiedBy>yhasegawa</cp:lastModifiedBy>
  <cp:revision>18</cp:revision>
  <cp:lastPrinted>2013-04-04T05:16:10Z</cp:lastPrinted>
  <dcterms:created xsi:type="dcterms:W3CDTF">2009-09-04T05:42:38Z</dcterms:created>
  <dcterms:modified xsi:type="dcterms:W3CDTF">2020-04-07T10:39:30Z</dcterms:modified>
</cp:coreProperties>
</file>